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FF656AA-F2ED-4790-B280-06D539E2BB04}"/>
    <pc:docChg chg="modSld">
      <pc:chgData name="Narelle Wheaton" userId="6e1b2b30-480e-4f91-806b-6735d5b9e446" providerId="ADAL" clId="{BFF656AA-F2ED-4790-B280-06D539E2BB04}" dt="2023-08-05T04:48:03.667" v="0" actId="1076"/>
      <pc:docMkLst>
        <pc:docMk/>
      </pc:docMkLst>
      <pc:sldChg chg="modSp mod">
        <pc:chgData name="Narelle Wheaton" userId="6e1b2b30-480e-4f91-806b-6735d5b9e446" providerId="ADAL" clId="{BFF656AA-F2ED-4790-B280-06D539E2BB04}" dt="2023-08-05T04:48:03.667" v="0" actId="1076"/>
        <pc:sldMkLst>
          <pc:docMk/>
          <pc:sldMk cId="172281393" sldId="256"/>
        </pc:sldMkLst>
        <pc:spChg chg="mod">
          <ac:chgData name="Narelle Wheaton" userId="6e1b2b30-480e-4f91-806b-6735d5b9e446" providerId="ADAL" clId="{BFF656AA-F2ED-4790-B280-06D539E2BB04}" dt="2023-08-05T04:48:03.667" v="0" actId="1076"/>
          <ac:spMkLst>
            <pc:docMk/>
            <pc:sldMk cId="172281393" sldId="256"/>
            <ac:spMk id="3" creationId="{74F4FD71-BD7F-4ABC-B45D-22A2AE43E9B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3094-1491-41B6-A64E-1D049A4239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A98103-F757-43E6-97D1-385CAF11DB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F64C1-BEB4-4CAB-8C7A-1D4B01ACD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AA171-5D15-4917-99EC-3E9813115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532C1-2F28-4CF9-890C-680BDC0A9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5416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F2292-191D-41A9-95A7-1506F412A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36F727-F678-4E3D-B6EF-4447FC1312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B1E55-CC8E-41E2-8229-A1ABF580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51015-C93A-4AF2-9F85-8DE52872B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04DDD-D8FE-44B9-A6B5-4F512682E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592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D34F86-F2B3-4C0E-AE0C-EE0B2BD59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9E7A33-7856-42BB-9710-8A1403704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0722D-D9DF-40B7-B228-FEDA58B40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1826F-CFD6-45EF-8A41-1C8D8AA0C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D85B3-5CC5-44DE-BE96-764FF2A97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9824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264E0-CD1F-4192-A05D-1C315F7C7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15BEE-FF7A-4109-8957-62894BAC62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E022-BD07-4F4B-80D6-E34A8FC21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4507E-E874-4EAD-ADD2-C36BA3BE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B8B73-0AC9-4A06-BFC7-1906E643D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2570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97EE2-9B16-4673-9ABE-72B04DC21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045AB-302E-4F51-BE91-AB4647A89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514E9-56BD-4B29-910F-506F28DA7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FC133-B9D7-4EEF-BE80-25020E7B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E0B1F-6C28-494E-BFB5-3FE0FA18D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6596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1E31-9928-483C-AFBC-25179662E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C2736-16F4-409C-A02B-DBDAE65FB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F6714A-9DD8-4FB8-AA49-656D15E945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1A5254-753E-4BBB-BB39-156A33E95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B16B7B-C292-43CD-B1F3-E2A94CF08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ED0158-0B1C-41CA-9398-E5215BD9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1354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6BD33-CEBC-4896-BC37-048B7FD41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D85D5-1E97-4140-BA0B-D5D69113A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1B441D-0BA5-444E-935F-97C6D0B563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EF3290-7772-41BC-A054-C953899656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B11BF1-55A1-4851-B7EA-1E1B3449F6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BAD29B-DECC-4EF0-A3B6-BA81CFE20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10EF5-BEE7-4553-9917-BEE093659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E3029-110C-4514-B567-AD92DC75D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2161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BD9AD-5B86-49B7-AA00-62CC1789C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B955BB-2802-40EA-B0E7-01EE41FA4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C410F4-9BC3-4E7C-8723-486B7C092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63DDD0-D3C1-41F8-827B-8CB5BE55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475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376172-D3F0-42D5-AB3E-91BC42226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AAE0FD-F0BB-4010-AA4F-B00A56C65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19B48E-BA41-4CC8-BEE1-36C47EF42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5702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82D0C-5779-427F-9907-D8BDA6118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79C04-25B4-4F46-87BD-3DF54FA4F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EE9A83-83E9-47B4-A07C-9D4D0B6BF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87FDB-C8B6-4380-B5F1-0286E8FF4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629111-B185-401D-A483-64F75DEBE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308983-3A9D-47BF-B9A8-6DE8F6A20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9353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200E9-EA0A-45AA-AF19-383688157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46704D-D07D-47E9-A715-2962CD63F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F59A77-F6DD-438E-A1A1-579F71176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A3984E-1ECB-424E-9CDC-39B46F941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1F764-FEFE-458E-99F7-E93067C9D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3333E1-ADFB-4A92-BA08-AE6016E9F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01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8469BE-4114-4D73-9011-D0AEB1178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AA24F5-BDDA-4F1B-A2D3-046271A29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13F5E-E2EE-4047-8C3D-B4028F0036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21C92-EE5B-4E57-B636-00D8CF0DC79F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AAE06-9A9B-494B-AF85-D3AD63B003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EC1F1-53A0-4220-ABD0-4A537B7285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4FB01-B2CA-4E65-A182-EE0162DF5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5865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F4FD71-BD7F-4ABC-B45D-22A2AE43E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17964"/>
            <a:ext cx="9144000" cy="2422071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Jesus, be Thyself to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living, bright reality;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Jesus, be Thyself to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living, bright reality.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14CD2D-3BB2-4ECE-B65C-96DAE5D068CB}"/>
              </a:ext>
            </a:extLst>
          </p:cNvPr>
          <p:cNvSpPr txBox="1"/>
          <p:nvPr/>
        </p:nvSpPr>
        <p:spPr>
          <a:xfrm>
            <a:off x="638175" y="5882759"/>
            <a:ext cx="30956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O Jesus, be thyself to me</a:t>
            </a:r>
          </a:p>
          <a:p>
            <a:r>
              <a:rPr lang="en-US" sz="1050" dirty="0">
                <a:solidFill>
                  <a:schemeClr val="bg1"/>
                </a:solidFill>
              </a:rPr>
              <a:t>Charlotte Elliott (1789-1871)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72281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48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2022-05-05T07:56:21Z</dcterms:created>
  <dcterms:modified xsi:type="dcterms:W3CDTF">2023-08-05T04:48:05Z</dcterms:modified>
</cp:coreProperties>
</file>